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823f6724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823f6724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823f672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823f672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823f672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823f672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196793d4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196793d4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196793d4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196793d4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823f6724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823f6724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196793d4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196793d4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196793d4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196793d4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196793d4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196793d4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196793d4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196793d4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823f672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823f672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196793d4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196793d4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196793d4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196793d4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823f672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823f672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hyperlink" Target="https://www.gnu.org/software/make/manual/make.html" TargetMode="Externa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iki.helpme.engr.scu.edu/index.php/NX_Workstation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mailto:username@linux.dc.engr.scu.edu" TargetMode="External"/><Relationship Id="rId5" Type="http://schemas.openxmlformats.org/officeDocument/2006/relationships/hyperlink" Target="https://wiki.helpme.engr.scu.edu/index.php/SSH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hyperlink" Target="https://www.cplusplus.com/reference/cstdio/fopen/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COEN 146 Computer Networks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Unix/Linux Commands and Overview of C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with system calls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#include&lt;sys/types.h&gt;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#include&lt;sys/stat.h&gt;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#include &lt;fcntl.h&gt;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 open (const char* Path, int flags [, int mode ]);	//access mode flags: O_RDONLY, O_WRONLY, O_RDWR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size_t read (int fd, void* buf, size_t cnt);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size_t write (int fd, void* buf, size_t cnt);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 close(int fd)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info: https://man7.org/linux/man-pages/man2/open.2.html</a:t>
            </a:r>
            <a:endParaRPr/>
          </a:p>
        </p:txBody>
      </p:sp>
      <p:pic>
        <p:nvPicPr>
          <p:cNvPr id="2" name="copy with system calls">
            <a:hlinkClick r:id="" action="ppaction://media"/>
            <a:extLst>
              <a:ext uri="{FF2B5EF4-FFF2-40B4-BE49-F238E27FC236}">
                <a16:creationId xmlns:a16="http://schemas.microsoft.com/office/drawing/2014/main" id="{80CBC6B7-ED44-43FB-B02A-69CDDEB40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with clock()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#include &lt;time.h&gt;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clock_t start, end;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double cpu_time_used;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start = clock();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... /* Time consuming process. */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end = clock();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cpu_time_used = ((double) (end - start)) / CLOCKS_PER_SEC;</a:t>
            </a:r>
            <a:endParaRPr/>
          </a:p>
        </p:txBody>
      </p:sp>
      <p:pic>
        <p:nvPicPr>
          <p:cNvPr id="2" name="timing">
            <a:hlinkClick r:id="" action="ppaction://media"/>
            <a:extLst>
              <a:ext uri="{FF2B5EF4-FFF2-40B4-BE49-F238E27FC236}">
                <a16:creationId xmlns:a16="http://schemas.microsoft.com/office/drawing/2014/main" id="{ACED2A79-4AD3-4582-AECF-C19E80B7D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8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Threads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#include &lt;pthread.h&gt;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 with -lpthread flag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to create threads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pthread_create(pthread_t *thread, pthread_attr_t *attr, void *(*start_routine) (void *arg), void *arg)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pthread_exit()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pthread_join(pthread_t thread, void **retval)</a:t>
            </a:r>
            <a:endParaRPr/>
          </a:p>
        </p:txBody>
      </p:sp>
      <p:pic>
        <p:nvPicPr>
          <p:cNvPr id="2" name="Threads">
            <a:hlinkClick r:id="" action="ppaction://media"/>
            <a:extLst>
              <a:ext uri="{FF2B5EF4-FFF2-40B4-BE49-F238E27FC236}">
                <a16:creationId xmlns:a16="http://schemas.microsoft.com/office/drawing/2014/main" id="{F798AD64-A321-41E9-BB39-20101B498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GCC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gcc </a:t>
            </a:r>
            <a:r>
              <a:rPr lang="en" i="1"/>
              <a:t>filename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gcc -o </a:t>
            </a:r>
            <a:r>
              <a:rPr lang="en" i="1"/>
              <a:t>executable_name</a:t>
            </a:r>
            <a:r>
              <a:rPr lang="en"/>
              <a:t> </a:t>
            </a:r>
            <a:r>
              <a:rPr lang="en" i="1"/>
              <a:t>filename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not specified, the output name will be called a.out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compile a file using pthread, -lpthread flag will be used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gcc -lpthread -o </a:t>
            </a:r>
            <a:r>
              <a:rPr lang="en" i="1"/>
              <a:t>executable_name filename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compilation, you can execute the file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./</a:t>
            </a:r>
            <a:r>
              <a:rPr lang="en" i="1"/>
              <a:t>executable_name [parameters]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gcc">
            <a:hlinkClick r:id="" action="ppaction://media"/>
            <a:extLst>
              <a:ext uri="{FF2B5EF4-FFF2-40B4-BE49-F238E27FC236}">
                <a16:creationId xmlns:a16="http://schemas.microsoft.com/office/drawing/2014/main" id="{A9397338-9198-4F39-8925-4B1A3239A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Makefile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Makefile will be useful when you have multiple files to compile.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 format: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 compile all files: make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 clean up: make clean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 more information: go to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https://www.gnu.org/software/make/manual/make.html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3538" y="2486013"/>
            <a:ext cx="19335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4289625" y="2171550"/>
            <a:ext cx="387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eg: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150" y="2486013"/>
            <a:ext cx="12954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akefile">
            <a:hlinkClick r:id="" action="ppaction://media"/>
            <a:extLst>
              <a:ext uri="{FF2B5EF4-FFF2-40B4-BE49-F238E27FC236}">
                <a16:creationId xmlns:a16="http://schemas.microsoft.com/office/drawing/2014/main" id="{676FE994-A558-49BD-A4D3-E0DE47057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follow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step 1-4, finish each step in individual .c file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step 5-6, fill in the calculations for each variable in the template code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Demo the result to TA and submit all .c files.</a:t>
            </a:r>
            <a:endParaRPr/>
          </a:p>
        </p:txBody>
      </p:sp>
      <p:pic>
        <p:nvPicPr>
          <p:cNvPr id="2" name="steps">
            <a:hlinkClick r:id="" action="ppaction://media"/>
            <a:extLst>
              <a:ext uri="{FF2B5EF4-FFF2-40B4-BE49-F238E27FC236}">
                <a16:creationId xmlns:a16="http://schemas.microsoft.com/office/drawing/2014/main" id="{024628FF-19FE-4A95-9077-3E33C434A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Announcements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70740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email: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Isaac Wu, ywu4@scu.edu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Rachael Brooks, rbrooks@scu.edu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Demoing &amp; Grading: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Grading will be based on 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Whether code works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Programming style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Embedded comments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Observations/answer for questions 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Demos are 25% of your final lab score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Late penalties will be 10%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instructions: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needs to attend other sessions, let TAs know ahead of time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 finish lab early and just come to demo</a:t>
            </a:r>
            <a:endParaRPr/>
          </a:p>
        </p:txBody>
      </p:sp>
      <p:pic>
        <p:nvPicPr>
          <p:cNvPr id="2" name="general announcements">
            <a:hlinkClick r:id="" action="ppaction://media"/>
            <a:extLst>
              <a:ext uri="{FF2B5EF4-FFF2-40B4-BE49-F238E27FC236}">
                <a16:creationId xmlns:a16="http://schemas.microsoft.com/office/drawing/2014/main" id="{F49B8B15-0B34-46BB-8892-35365E00C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00" y="1291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Terminal/Remote into the ECC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general, you need to be running on a linux OS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Recommended to SSH into engineering linux computers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</a:t>
            </a:r>
            <a:r>
              <a:rPr lang="en" i="1"/>
              <a:t>username </a:t>
            </a:r>
            <a:r>
              <a:rPr lang="en"/>
              <a:t>and </a:t>
            </a:r>
            <a:r>
              <a:rPr lang="en" i="1"/>
              <a:t>password </a:t>
            </a:r>
            <a:r>
              <a:rPr lang="en"/>
              <a:t>is the same as your scu email entries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ssh </a:t>
            </a:r>
            <a:r>
              <a:rPr lang="en" i="1"/>
              <a:t>username</a:t>
            </a:r>
            <a:r>
              <a:rPr lang="en"/>
              <a:t>@linux.dc.engr.scu.edu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https://wiki.helpme.engr.scu.edu/index.php/SSH</a:t>
            </a:r>
            <a:r>
              <a:rPr lang="en"/>
              <a:t> for more information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Get file from and to linux machine: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sftp </a:t>
            </a:r>
            <a:r>
              <a:rPr lang="en" i="1" u="sng">
                <a:solidFill>
                  <a:schemeClr val="hlink"/>
                </a:solidFill>
                <a:hlinkClick r:id="rId6"/>
              </a:rPr>
              <a:t>username</a:t>
            </a:r>
            <a:r>
              <a:rPr lang="en" u="sng">
                <a:solidFill>
                  <a:schemeClr val="hlink"/>
                </a:solidFill>
                <a:hlinkClick r:id="rId6"/>
              </a:rPr>
              <a:t>@linux.dc.engr.scu.edu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cd : move around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put filename : put file onto remote machine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get filename : get file from remote machine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Remote with GUI access: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https://wiki.helpme.engr.scu.edu/index.php/NX_Workstation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terminal remote into ecc">
            <a:hlinkClick r:id="" action="ppaction://media"/>
            <a:extLst>
              <a:ext uri="{FF2B5EF4-FFF2-40B4-BE49-F238E27FC236}">
                <a16:creationId xmlns:a16="http://schemas.microsoft.com/office/drawing/2014/main" id="{05465FC2-F557-492D-B61D-1A6B54AD9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100" y="1291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Basics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162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navigate around use cd </a:t>
            </a:r>
            <a:r>
              <a:rPr lang="en" i="1"/>
              <a:t>dir_name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go to parent folder use cd ..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learn more about a command, use man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</a:t>
            </a:r>
            <a:r>
              <a:rPr lang="en" i="1"/>
              <a:t> command</a:t>
            </a:r>
            <a:endParaRPr i="1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Press q to exit when done reading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Command will work with different options: -a: all, -b: buffer, -c: command, -d: debug, -e: execute, -f: file, -l: list, -o: output, -u: user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4493" y="320777"/>
            <a:ext cx="5407787" cy="45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erminal Basics">
            <a:hlinkClick r:id="" action="ppaction://media"/>
            <a:extLst>
              <a:ext uri="{FF2B5EF4-FFF2-40B4-BE49-F238E27FC236}">
                <a16:creationId xmlns:a16="http://schemas.microsoft.com/office/drawing/2014/main" id="{BC719BD1-EE3B-421B-A100-8DDB5DB01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and redirect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 output of one program to input of another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done by using ‘|’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Eg. cat /dev/random </a:t>
            </a:r>
            <a:r>
              <a:rPr lang="en">
                <a:solidFill>
                  <a:schemeClr val="dk1"/>
                </a:solidFill>
              </a:rPr>
              <a:t>|</a:t>
            </a:r>
            <a:r>
              <a:rPr lang="en"/>
              <a:t> head -c 100000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Redirect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redirection can be done by using ‘&gt;’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used to output to a file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Eg. cat /dev/random | head -c 100000 </a:t>
            </a:r>
            <a:r>
              <a:rPr lang="en">
                <a:solidFill>
                  <a:schemeClr val="dk1"/>
                </a:solidFill>
              </a:rPr>
              <a:t>&gt;</a:t>
            </a:r>
            <a:r>
              <a:rPr lang="en"/>
              <a:t> src1.dat</a:t>
            </a:r>
            <a:endParaRPr/>
          </a:p>
        </p:txBody>
      </p:sp>
      <p:pic>
        <p:nvPicPr>
          <p:cNvPr id="2" name="Pipe and redirect">
            <a:hlinkClick r:id="" action="ppaction://media"/>
            <a:extLst>
              <a:ext uri="{FF2B5EF4-FFF2-40B4-BE49-F238E27FC236}">
                <a16:creationId xmlns:a16="http://schemas.microsoft.com/office/drawing/2014/main" id="{A8AD3777-3066-49E5-8F8E-939832CC2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random file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cat</a:t>
            </a:r>
            <a:r>
              <a:rPr lang="en"/>
              <a:t> </a:t>
            </a:r>
            <a:r>
              <a:rPr lang="en">
                <a:solidFill>
                  <a:srgbClr val="FF9900"/>
                </a:solidFill>
              </a:rPr>
              <a:t>/dev/random</a:t>
            </a:r>
            <a:r>
              <a:rPr lang="en"/>
              <a:t> | </a:t>
            </a:r>
            <a:r>
              <a:rPr lang="en">
                <a:solidFill>
                  <a:srgbClr val="4A86E8"/>
                </a:solidFill>
              </a:rPr>
              <a:t>head </a:t>
            </a:r>
            <a:r>
              <a:rPr lang="en">
                <a:solidFill>
                  <a:schemeClr val="accent2"/>
                </a:solidFill>
              </a:rPr>
              <a:t>-c &lt;bytecount&gt; </a:t>
            </a:r>
            <a:r>
              <a:rPr lang="en">
                <a:solidFill>
                  <a:schemeClr val="dk2"/>
                </a:solidFill>
              </a:rPr>
              <a:t>&gt;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&lt;outputfile&gt;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cat: read data from a file</a:t>
            </a:r>
            <a:endParaRPr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rgbClr val="FF9900"/>
                </a:solidFill>
              </a:rPr>
              <a:t>/dev/random: a special file that serve as pseudo random generator</a:t>
            </a:r>
            <a:endParaRPr>
              <a:solidFill>
                <a:srgbClr val="4A86E8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rgbClr val="4A86E8"/>
                </a:solidFill>
              </a:rPr>
              <a:t>head: command that output first part of file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-c &lt;bytecount&gt;: command line option to take &lt;bytecount&gt; bytes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" name="Generate random file">
            <a:hlinkClick r:id="" action="ppaction://media"/>
            <a:extLst>
              <a:ext uri="{FF2B5EF4-FFF2-40B4-BE49-F238E27FC236}">
                <a16:creationId xmlns:a16="http://schemas.microsoft.com/office/drawing/2014/main" id="{DF714871-C80E-43BC-A0D4-A36375878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Vi editor(optional)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 </a:t>
            </a:r>
            <a:r>
              <a:rPr lang="en" i="1"/>
              <a:t>filename </a:t>
            </a:r>
            <a:r>
              <a:rPr lang="en"/>
              <a:t>: open a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Press i to enter edit mode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Press esc in edit mode to get back to command mode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command mode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:w : to save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:q : to quit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:wq : to save and quit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:q! : to quit without saving</a:t>
            </a:r>
            <a:endParaRPr/>
          </a:p>
        </p:txBody>
      </p:sp>
      <p:pic>
        <p:nvPicPr>
          <p:cNvPr id="2" name="vi editor">
            <a:hlinkClick r:id="" action="ppaction://media"/>
            <a:extLst>
              <a:ext uri="{FF2B5EF4-FFF2-40B4-BE49-F238E27FC236}">
                <a16:creationId xmlns:a16="http://schemas.microsoft.com/office/drawing/2014/main" id="{0CF6596F-AC16-44DA-909F-61074821E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have following information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# Name: &lt;your name&gt;</a:t>
            </a:r>
            <a:endParaRPr sz="1150">
              <a:solidFill>
                <a:srgbClr val="000000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# Date: &lt;date&gt; (the day you have lab)</a:t>
            </a:r>
            <a:endParaRPr sz="1150">
              <a:solidFill>
                <a:srgbClr val="000000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# Title: Lab1 – task</a:t>
            </a:r>
            <a:endParaRPr sz="1150">
              <a:solidFill>
                <a:srgbClr val="000000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# Description: This program computes ... &lt;you should</a:t>
            </a:r>
            <a:endParaRPr sz="1150">
              <a:solidFill>
                <a:srgbClr val="000000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# complete an appropriate description here.&gt;</a:t>
            </a:r>
            <a:endParaRPr sz="1150">
              <a:solidFill>
                <a:srgbClr val="000000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comment">
            <a:hlinkClick r:id="" action="ppaction://media"/>
            <a:extLst>
              <a:ext uri="{FF2B5EF4-FFF2-40B4-BE49-F238E27FC236}">
                <a16:creationId xmlns:a16="http://schemas.microsoft.com/office/drawing/2014/main" id="{B788CD1C-0606-4DF3-8925-E40D7AC75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8" y="2038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with functions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471900" y="159635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#include &lt;stdio.h&gt;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*fopen(const char *filename, const char *mode)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size_t fwrite(void* ptr, int size, int n, FILE *fp); or fprintf() (for text files)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size_t fread(void* ptr, int size, int n, FILE *fp);  or fscanf()  (for text files)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fclose(ptr);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info: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https://www.cplusplus.com/reference/cstdio/fopen/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modes: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200" y="3599800"/>
            <a:ext cx="5303600" cy="15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py with functions">
            <a:hlinkClick r:id="" action="ppaction://media"/>
            <a:extLst>
              <a:ext uri="{FF2B5EF4-FFF2-40B4-BE49-F238E27FC236}">
                <a16:creationId xmlns:a16="http://schemas.microsoft.com/office/drawing/2014/main" id="{4195DC72-BD9F-4305-918F-BC60A72FC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39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On-screen Show (16:9)</PresentationFormat>
  <Paragraphs>126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Roboto</vt:lpstr>
      <vt:lpstr>Courier New</vt:lpstr>
      <vt:lpstr>Arial</vt:lpstr>
      <vt:lpstr>Material</vt:lpstr>
      <vt:lpstr>COEN 146 Computer Networks</vt:lpstr>
      <vt:lpstr>General Announcements</vt:lpstr>
      <vt:lpstr>Terminal/Remote into the ECC</vt:lpstr>
      <vt:lpstr>Terminal Basics</vt:lpstr>
      <vt:lpstr>Pipe and redirect</vt:lpstr>
      <vt:lpstr>Generate random file</vt:lpstr>
      <vt:lpstr>Use Vi editor(optional)</vt:lpstr>
      <vt:lpstr>Remember to have following information</vt:lpstr>
      <vt:lpstr>Copy with functions</vt:lpstr>
      <vt:lpstr>Copy with system calls</vt:lpstr>
      <vt:lpstr>Time with clock()</vt:lpstr>
      <vt:lpstr>Threads</vt:lpstr>
      <vt:lpstr>Compile with GCC</vt:lpstr>
      <vt:lpstr>Makefile</vt:lpstr>
      <vt:lpstr>Steps to follow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COEN 146 Computer Networks</dc:title>
  <cp:lastModifiedBy>吴 雨铮</cp:lastModifiedBy>
  <cp:revision>1</cp:revision>
  <dcterms:modified xsi:type="dcterms:W3CDTF">2022-01-04T22:46:12Z</dcterms:modified>
</cp:coreProperties>
</file>